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6502400" cx="130048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565392" y="1089754"/>
            <a:ext cx="9874016" cy="220359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565392" y="3353552"/>
            <a:ext cx="9874016" cy="752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1023526" y="4479431"/>
            <a:ext cx="10957748" cy="95127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023526" y="5460811"/>
            <a:ext cx="10957748" cy="752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1565392" y="2149404"/>
            <a:ext cx="9874016" cy="2203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505185" y="523804"/>
            <a:ext cx="4846697" cy="26611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505185" y="3245179"/>
            <a:ext cx="4846697" cy="27334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1523247" y="451555"/>
            <a:ext cx="9958306" cy="10837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1523247" y="451555"/>
            <a:ext cx="9958306" cy="10837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1523247" y="1535288"/>
            <a:ext cx="9958306" cy="43650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523247" y="451555"/>
            <a:ext cx="9958306" cy="10837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523247" y="1535288"/>
            <a:ext cx="4744345" cy="43650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23850" lvl="0" marL="4572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23850" lvl="1" marL="9144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23850" lvl="2" marL="13716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23850" lvl="3" marL="18288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23850" lvl="4" marL="22860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1523247" y="842903"/>
            <a:ext cx="9958306" cy="481057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523247" y="451555"/>
            <a:ext cx="9958306" cy="10837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523247" y="1535288"/>
            <a:ext cx="9958306" cy="43650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85247"/>
            <a:ext cx="12090400" cy="5582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199" y="482600"/>
            <a:ext cx="12090401" cy="558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1030299" y="839140"/>
            <a:ext cx="9874015" cy="220359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2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El futuro ya está aquí</a:t>
            </a:r>
            <a:endParaRPr b="1" i="0" sz="42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Visítanos en nuestro stand # XX </a:t>
            </a:r>
            <a:endParaRPr b="0" i="0" sz="42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¡Te esperamos!</a:t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21000" y="4073955"/>
            <a:ext cx="2892614" cy="1787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[Nombre de la Feria]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[Edición]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02601" y="4075531"/>
            <a:ext cx="1541578" cy="1541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0449" y="3554306"/>
            <a:ext cx="10883901" cy="5080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606166" y="4073955"/>
            <a:ext cx="2892614" cy="1787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[Fecha]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